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89" r:id="rId24"/>
    <p:sldId id="377" r:id="rId25"/>
    <p:sldId id="369" r:id="rId26"/>
    <p:sldId id="370" r:id="rId27"/>
    <p:sldId id="391" r:id="rId28"/>
    <p:sldId id="392" r:id="rId29"/>
    <p:sldId id="362" r:id="rId30"/>
    <p:sldId id="364" r:id="rId31"/>
    <p:sldId id="371" r:id="rId32"/>
    <p:sldId id="372" r:id="rId33"/>
    <p:sldId id="374"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89"/>
            <p14:sldId id="377"/>
            <p14:sldId id="369"/>
            <p14:sldId id="370"/>
            <p14:sldId id="391"/>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7" d="100"/>
          <a:sy n="77" d="100"/>
        </p:scale>
        <p:origin x="1812" y="90"/>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590852" y="688157"/>
            <a:ext cx="2036191" cy="1310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38652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25148</TotalTime>
  <Words>3466</Words>
  <Application>Microsoft Office PowerPoint</Application>
  <PresentationFormat>Widescreen</PresentationFormat>
  <Paragraphs>368</Paragraphs>
  <Slides>34</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1149</cp:revision>
  <dcterms:created xsi:type="dcterms:W3CDTF">2022-02-27T10:42:11Z</dcterms:created>
  <dcterms:modified xsi:type="dcterms:W3CDTF">2025-02-13T12:39:22Z</dcterms:modified>
</cp:coreProperties>
</file>